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8.png"/><Relationship Id="rId6" Type="http://schemas.openxmlformats.org/officeDocument/2006/relationships/image" Target="../media/image9.jpg"/><Relationship Id="rId7" Type="http://schemas.openxmlformats.org/officeDocument/2006/relationships/image" Target="../media/image10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3B3B3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15" y="199644"/>
            <a:ext cx="4677156" cy="163372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5852" y="5521450"/>
            <a:ext cx="5554980" cy="124815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7847" y="5661659"/>
            <a:ext cx="3575304" cy="79400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42660" y="1345691"/>
            <a:ext cx="6149340" cy="420814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34684" y="1537715"/>
            <a:ext cx="5957316" cy="385267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82852" y="2086355"/>
            <a:ext cx="10709147" cy="2822067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508760" y="2167127"/>
            <a:ext cx="10683240" cy="2725420"/>
          </a:xfrm>
          <a:custGeom>
            <a:avLst/>
            <a:gdLst/>
            <a:ahLst/>
            <a:cxnLst/>
            <a:rect l="l" t="t" r="r" b="b"/>
            <a:pathLst>
              <a:path w="10683240" h="2725420">
                <a:moveTo>
                  <a:pt x="10683240" y="0"/>
                </a:moveTo>
                <a:lnTo>
                  <a:pt x="0" y="0"/>
                </a:lnTo>
                <a:lnTo>
                  <a:pt x="0" y="2270760"/>
                </a:lnTo>
                <a:lnTo>
                  <a:pt x="2344" y="2317195"/>
                </a:lnTo>
                <a:lnTo>
                  <a:pt x="9226" y="2362288"/>
                </a:lnTo>
                <a:lnTo>
                  <a:pt x="20417" y="2405812"/>
                </a:lnTo>
                <a:lnTo>
                  <a:pt x="35688" y="2447538"/>
                </a:lnTo>
                <a:lnTo>
                  <a:pt x="54812" y="2487237"/>
                </a:lnTo>
                <a:lnTo>
                  <a:pt x="77561" y="2524682"/>
                </a:lnTo>
                <a:lnTo>
                  <a:pt x="103705" y="2559644"/>
                </a:lnTo>
                <a:lnTo>
                  <a:pt x="133016" y="2591895"/>
                </a:lnTo>
                <a:lnTo>
                  <a:pt x="165267" y="2621206"/>
                </a:lnTo>
                <a:lnTo>
                  <a:pt x="200229" y="2647350"/>
                </a:lnTo>
                <a:lnTo>
                  <a:pt x="237674" y="2670099"/>
                </a:lnTo>
                <a:lnTo>
                  <a:pt x="277373" y="2689223"/>
                </a:lnTo>
                <a:lnTo>
                  <a:pt x="319099" y="2704494"/>
                </a:lnTo>
                <a:lnTo>
                  <a:pt x="362623" y="2715685"/>
                </a:lnTo>
                <a:lnTo>
                  <a:pt x="407716" y="2722567"/>
                </a:lnTo>
                <a:lnTo>
                  <a:pt x="454152" y="2724912"/>
                </a:lnTo>
                <a:lnTo>
                  <a:pt x="10683240" y="2724912"/>
                </a:lnTo>
                <a:lnTo>
                  <a:pt x="10683240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jpg"/><Relationship Id="rId11" Type="http://schemas.openxmlformats.org/officeDocument/2006/relationships/image" Target="../media/image5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990" y="6027998"/>
            <a:ext cx="12173009" cy="830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6089904"/>
            <a:ext cx="12192000" cy="768350"/>
          </a:xfrm>
          <a:custGeom>
            <a:avLst/>
            <a:gdLst/>
            <a:ahLst/>
            <a:cxnLst/>
            <a:rect l="l" t="t" r="r" b="b"/>
            <a:pathLst>
              <a:path w="12192000" h="768350">
                <a:moveTo>
                  <a:pt x="12192000" y="0"/>
                </a:moveTo>
                <a:lnTo>
                  <a:pt x="0" y="0"/>
                </a:lnTo>
                <a:lnTo>
                  <a:pt x="0" y="768096"/>
                </a:lnTo>
                <a:lnTo>
                  <a:pt x="12192000" y="7680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3B3B3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7231" y="100985"/>
            <a:ext cx="4961043" cy="1012677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21563" y="97535"/>
            <a:ext cx="4883150" cy="934719"/>
          </a:xfrm>
          <a:custGeom>
            <a:avLst/>
            <a:gdLst/>
            <a:ahLst/>
            <a:cxnLst/>
            <a:rect l="l" t="t" r="r" b="b"/>
            <a:pathLst>
              <a:path w="4883150" h="934719">
                <a:moveTo>
                  <a:pt x="4882896" y="0"/>
                </a:moveTo>
                <a:lnTo>
                  <a:pt x="155701" y="0"/>
                </a:lnTo>
                <a:lnTo>
                  <a:pt x="106488" y="7939"/>
                </a:lnTo>
                <a:lnTo>
                  <a:pt x="63746" y="30045"/>
                </a:lnTo>
                <a:lnTo>
                  <a:pt x="30041" y="63751"/>
                </a:lnTo>
                <a:lnTo>
                  <a:pt x="7937" y="106493"/>
                </a:lnTo>
                <a:lnTo>
                  <a:pt x="0" y="155702"/>
                </a:lnTo>
                <a:lnTo>
                  <a:pt x="0" y="934212"/>
                </a:lnTo>
                <a:lnTo>
                  <a:pt x="4727194" y="934212"/>
                </a:lnTo>
                <a:lnTo>
                  <a:pt x="4776402" y="926272"/>
                </a:lnTo>
                <a:lnTo>
                  <a:pt x="4819144" y="904166"/>
                </a:lnTo>
                <a:lnTo>
                  <a:pt x="4852850" y="870460"/>
                </a:lnTo>
                <a:lnTo>
                  <a:pt x="4874956" y="827718"/>
                </a:lnTo>
                <a:lnTo>
                  <a:pt x="4882896" y="778510"/>
                </a:lnTo>
                <a:lnTo>
                  <a:pt x="4882896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5130927" cy="1016126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0" y="0"/>
            <a:ext cx="5087620" cy="934719"/>
          </a:xfrm>
          <a:custGeom>
            <a:avLst/>
            <a:gdLst/>
            <a:ahLst/>
            <a:cxnLst/>
            <a:rect l="l" t="t" r="r" b="b"/>
            <a:pathLst>
              <a:path w="5087620" h="934719">
                <a:moveTo>
                  <a:pt x="5087112" y="0"/>
                </a:moveTo>
                <a:lnTo>
                  <a:pt x="155702" y="0"/>
                </a:lnTo>
                <a:lnTo>
                  <a:pt x="106489" y="7939"/>
                </a:lnTo>
                <a:lnTo>
                  <a:pt x="63747" y="30045"/>
                </a:lnTo>
                <a:lnTo>
                  <a:pt x="30042" y="63751"/>
                </a:lnTo>
                <a:lnTo>
                  <a:pt x="7938" y="106493"/>
                </a:lnTo>
                <a:lnTo>
                  <a:pt x="0" y="155701"/>
                </a:lnTo>
                <a:lnTo>
                  <a:pt x="0" y="934212"/>
                </a:lnTo>
                <a:lnTo>
                  <a:pt x="4931410" y="934212"/>
                </a:lnTo>
                <a:lnTo>
                  <a:pt x="4980618" y="926272"/>
                </a:lnTo>
                <a:lnTo>
                  <a:pt x="5023360" y="904166"/>
                </a:lnTo>
                <a:lnTo>
                  <a:pt x="5057066" y="870460"/>
                </a:lnTo>
                <a:lnTo>
                  <a:pt x="5079172" y="827718"/>
                </a:lnTo>
                <a:lnTo>
                  <a:pt x="5087112" y="778510"/>
                </a:lnTo>
                <a:lnTo>
                  <a:pt x="5087112" y="0"/>
                </a:lnTo>
                <a:close/>
              </a:path>
            </a:pathLst>
          </a:custGeom>
          <a:solidFill>
            <a:srgbClr val="3B3B3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4300" y="6124954"/>
            <a:ext cx="2065020" cy="72085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959340" y="6219444"/>
            <a:ext cx="2118359" cy="495300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0" y="0"/>
            <a:ext cx="1148080" cy="830580"/>
          </a:xfrm>
          <a:custGeom>
            <a:avLst/>
            <a:gdLst/>
            <a:ahLst/>
            <a:cxnLst/>
            <a:rect l="l" t="t" r="r" b="b"/>
            <a:pathLst>
              <a:path w="1148080" h="830580">
                <a:moveTo>
                  <a:pt x="1147572" y="0"/>
                </a:moveTo>
                <a:lnTo>
                  <a:pt x="0" y="0"/>
                </a:lnTo>
                <a:lnTo>
                  <a:pt x="0" y="830579"/>
                </a:lnTo>
                <a:lnTo>
                  <a:pt x="1147572" y="830579"/>
                </a:lnTo>
                <a:lnTo>
                  <a:pt x="1147572" y="0"/>
                </a:lnTo>
                <a:close/>
              </a:path>
            </a:pathLst>
          </a:custGeom>
          <a:solidFill>
            <a:srgbClr val="3B3B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2152" y="65658"/>
            <a:ext cx="3932554" cy="7322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75782" y="2650312"/>
            <a:ext cx="1253490" cy="84899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85" b="1">
                <a:solidFill>
                  <a:srgbClr val="000000"/>
                </a:solidFill>
                <a:latin typeface="Arial Narrow"/>
                <a:cs typeface="Arial Narrow"/>
              </a:rPr>
              <a:t>Title</a:t>
            </a:r>
            <a:endParaRPr sz="5400">
              <a:latin typeface="Arial Narrow"/>
              <a:cs typeface="Arial Narrow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822441" y="3450010"/>
            <a:ext cx="1359535" cy="944880"/>
          </a:xfrm>
          <a:prstGeom prst="rect">
            <a:avLst/>
          </a:prstGeom>
        </p:spPr>
        <p:txBody>
          <a:bodyPr wrap="square" lIns="0" tIns="1212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dirty="0" sz="2800" spc="95">
                <a:latin typeface="Arial Narrow"/>
                <a:cs typeface="Arial Narrow"/>
              </a:rPr>
              <a:t>Author(s)</a:t>
            </a:r>
            <a:endParaRPr sz="2800">
              <a:latin typeface="Arial Narrow"/>
              <a:cs typeface="Arial Narrow"/>
            </a:endParaRPr>
          </a:p>
          <a:p>
            <a:pPr marL="35560">
              <a:lnSpc>
                <a:spcPct val="100000"/>
              </a:lnSpc>
              <a:spcBef>
                <a:spcPts val="620"/>
              </a:spcBef>
            </a:pPr>
            <a:r>
              <a:rPr dirty="0" sz="2000" spc="65">
                <a:latin typeface="Arial Narrow"/>
                <a:cs typeface="Arial Narrow"/>
              </a:rPr>
              <a:t>Institution(s)</a:t>
            </a:r>
            <a:endParaRPr sz="20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64184">
              <a:lnSpc>
                <a:spcPct val="100000"/>
              </a:lnSpc>
              <a:spcBef>
                <a:spcPts val="100"/>
              </a:spcBef>
            </a:pPr>
            <a:r>
              <a:rPr dirty="0" spc="155"/>
              <a:t>Introduction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483234">
              <a:lnSpc>
                <a:spcPct val="100000"/>
              </a:lnSpc>
              <a:spcBef>
                <a:spcPts val="105"/>
              </a:spcBef>
            </a:pPr>
            <a:r>
              <a:rPr dirty="0" spc="155"/>
              <a:t>Looking</a:t>
            </a:r>
            <a:r>
              <a:rPr dirty="0" spc="215"/>
              <a:t> </a:t>
            </a:r>
            <a:r>
              <a:rPr dirty="0" spc="50"/>
              <a:t>Back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80"/>
              <a:t>Research</a:t>
            </a:r>
            <a:r>
              <a:rPr dirty="0" spc="240"/>
              <a:t> </a:t>
            </a:r>
            <a:r>
              <a:rPr dirty="0" spc="180"/>
              <a:t>method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02055">
              <a:lnSpc>
                <a:spcPct val="100000"/>
              </a:lnSpc>
              <a:spcBef>
                <a:spcPts val="105"/>
              </a:spcBef>
            </a:pPr>
            <a:r>
              <a:rPr dirty="0" spc="100"/>
              <a:t>Results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54455">
              <a:lnSpc>
                <a:spcPct val="100000"/>
              </a:lnSpc>
              <a:spcBef>
                <a:spcPts val="100"/>
              </a:spcBef>
            </a:pPr>
            <a:r>
              <a:rPr dirty="0" spc="65"/>
              <a:t>Future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692785">
              <a:lnSpc>
                <a:spcPct val="100000"/>
              </a:lnSpc>
              <a:spcBef>
                <a:spcPts val="105"/>
              </a:spcBef>
            </a:pPr>
            <a:r>
              <a:rPr dirty="0" spc="114"/>
              <a:t>Conclusions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82625">
              <a:lnSpc>
                <a:spcPct val="100000"/>
              </a:lnSpc>
              <a:spcBef>
                <a:spcPts val="100"/>
              </a:spcBef>
            </a:pPr>
            <a:r>
              <a:rPr dirty="0" spc="95"/>
              <a:t>References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Hugo Sefrian Peinado</dc:creator>
  <dc:title>Apresentação do PowerPoint</dc:title>
  <dcterms:created xsi:type="dcterms:W3CDTF">2023-05-18T09:16:49Z</dcterms:created>
  <dcterms:modified xsi:type="dcterms:W3CDTF">2023-05-18T09:16:49Z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2023-05-18T00:00:00Z</vt:filetime>
  </property>
  <property fmtid="{D5CDD505-2E9C-101B-9397-08002B2CF9AE}" pid="5" name="Producer">
    <vt:lpwstr>Microsoft® PowerPoint® for Microsoft 365</vt:lpwstr>
  </property>
</Properties>
</file>